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82E60E5-DF9C-AB4C-8BC5-B83CB3D594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D5566A-870E-9B49-8CB7-EAFC03BFDA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1AFCC-8C4E-AB43-9345-07741A59C2F3}" type="datetimeFigureOut">
              <a:rPr lang="en-US" smtClean="0"/>
              <a:t>8/8/21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4B8299-B1BA-944F-90FF-E7D8497C51C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CD54E-0D02-A54F-85C0-812FE5F36A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C768A-E81F-5540-9B23-6B4F449ED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332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AF721-4612-DE41-8FA2-73F444600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AC8E7-AF3F-D04F-BCAE-8F1F03D90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2A798-EDDD-764F-873A-FD8930E3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58907-058A-0344-B842-869CBE31DA3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AC920-A662-4843-A6A5-2ED54BD30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5BD8D-3FED-CF4D-AC44-8844283F9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C873-D1BD-0042-80A5-B7974A69F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0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FE004-91A6-044D-AA8C-213C2EB65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16E324-D864-6B4F-B521-C9184AA2B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D0CD8-7C8C-224F-9A3B-B0D1C6AA5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58907-058A-0344-B842-869CBE31DA3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DD690-FDF2-7849-9501-2C4DB7026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33AAA-5A3A-1747-8B39-E82EEA3A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C873-D1BD-0042-80A5-B7974A69F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54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9D9EEC-4DE4-114C-AAEE-5D7803C1B9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4E533-2975-9F4A-BABB-5A1078943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B10A3-F5A8-A64C-A143-80ED30FAE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58907-058A-0344-B842-869CBE31DA3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EB1E6-11B8-5D46-9CAC-D2532E5CA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78439-58BA-5A4B-92FB-08D0D0FDE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C873-D1BD-0042-80A5-B7974A69F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797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9586-5948-E54D-82F3-21B0644A0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825D-3307-1648-A0A2-D6C82FB6C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9ECEB-64E7-4349-8789-C7E01BEE8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58907-058A-0344-B842-869CBE31DA3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FE83C-33C9-1A46-B298-1A751BF61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A2635-258A-624F-B741-39B82395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C873-D1BD-0042-80A5-B7974A69F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4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0173F-1C40-B544-A267-7865FB330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95EA5-B13A-A146-86FE-0D4AADFE6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5D1DE-521B-B349-A089-DD1987C72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58907-058A-0344-B842-869CBE31DA3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12420-A142-DC45-94CA-E01B70BA8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488E4-0E06-0149-ADC4-54E17B408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C873-D1BD-0042-80A5-B7974A69F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70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A09C5-9592-9943-9090-756E605DC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5816C-D1BB-174B-89EF-2C0C5B21C7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D16E5-52C8-2640-9B24-DB9E70D74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9D19B-EA3C-5043-A74E-FF2691CE4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58907-058A-0344-B842-869CBE31DA34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E62C3-962E-9542-97E8-A57DD8D4A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4AB8-4AC2-CC45-8D19-0BA473ED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C873-D1BD-0042-80A5-B7974A69F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812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0898E-2179-344A-8976-B4F380737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8964D-7E0C-404D-B78F-DC1D76458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E1EF6-41F2-4D4E-BEFC-7461A38A6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48BD5-784C-F041-9142-001D87CD8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E17DED-D383-0F4B-81A0-AB6FA82B19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4011F2-BBA2-054E-9D29-FF92E4C16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58907-058A-0344-B842-869CBE31DA34}" type="datetimeFigureOut">
              <a:rPr lang="en-US" smtClean="0"/>
              <a:t>8/8/21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8FC359-1B63-654E-91A9-15198264A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CB1C12-72BC-D54F-B970-4EB540CC4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C873-D1BD-0042-80A5-B7974A69F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69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BAF7-65F5-9B44-9F16-CA5EE09DC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6B22DF-4096-F141-8EA9-33C0C53DE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58907-058A-0344-B842-869CBE31DA34}" type="datetimeFigureOut">
              <a:rPr lang="en-US" smtClean="0"/>
              <a:t>8/8/21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19403-F76B-1143-B45D-DCBDD6EE7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D0AA52-B7CB-A54D-B0DA-80A2F8FE4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C873-D1BD-0042-80A5-B7974A69F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9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114A3C-23AC-1D4C-9B4A-81CC931D4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58907-058A-0344-B842-869CBE31DA34}" type="datetimeFigureOut">
              <a:rPr lang="en-US" smtClean="0"/>
              <a:t>8/8/21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95C67A-A01F-8F48-A083-E826EE500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1BB0F-5674-FB4C-92CA-EA3A6F550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C873-D1BD-0042-80A5-B7974A69F0F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183DA-5476-A94C-9DD3-B9E7690E18BF}"/>
              </a:ext>
            </a:extLst>
          </p:cNvPr>
          <p:cNvSpPr txBox="1"/>
          <p:nvPr userDrawn="1"/>
        </p:nvSpPr>
        <p:spPr>
          <a:xfrm>
            <a:off x="89452" y="6488668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943998A-1058-E94C-B505-F94F5C623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064"/>
            <a:ext cx="10515600" cy="744330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D1634B-2E97-4241-A050-4875926B6A3C}"/>
              </a:ext>
            </a:extLst>
          </p:cNvPr>
          <p:cNvSpPr txBox="1"/>
          <p:nvPr userDrawn="1"/>
        </p:nvSpPr>
        <p:spPr>
          <a:xfrm>
            <a:off x="4722771" y="635728"/>
            <a:ext cx="274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Evolución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casos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1143403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68D1C-4B5B-6048-AB86-93857373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68DF2-684B-5444-B7FB-EB9C333DE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73BF1-1B6C-6748-90F3-057EF8EB7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1E8BD-D81B-FE44-B105-5A67C4EA3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58907-058A-0344-B842-869CBE31DA34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E3E58-12D8-8C4E-951F-2E8278BEE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29763F-80FA-8C45-9EC5-94BA823C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C873-D1BD-0042-80A5-B7974A69F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44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4EAD-17AB-FE44-8F45-648FC5878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60AC59-7104-4F41-A627-3F86116A76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3EA83-91C7-2145-AD7B-FD19C8B26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8C841-73C0-4647-8B34-F5D19DD56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58907-058A-0344-B842-869CBE31DA34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D44E2-5899-C344-B7CE-5D01C1B2B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7DB60-723A-D045-8AD9-43DF0C750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1C873-D1BD-0042-80A5-B7974A69F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5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18EC84-C27B-C64C-9454-65612B76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2BC19-EE1D-2E49-8012-DF7EB13B7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B42D7-C789-7F42-89A4-A3E8770852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58907-058A-0344-B842-869CBE31DA3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9CEB3-8D77-4448-A24C-C6407CEFA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BF9A0-4226-DA45-B862-D1F35404D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1C873-D1BD-0042-80A5-B7974A69F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28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F430D7-80E0-B545-ABA1-F7A7A3DC9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614" y="1128506"/>
            <a:ext cx="4468119" cy="490993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F9D474E6-F5F7-B742-ABA9-02F013F5F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AUSTRIA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58C02B-E562-4E46-BDB6-4C636F92D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1303821"/>
            <a:ext cx="5461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51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0AF02-5E9B-CF41-AD33-7CACE36B4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ITALIA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216E88-8BF5-B843-B480-661E6B43C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35" y="1176294"/>
            <a:ext cx="5486400" cy="4851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95A6EC-1985-5748-B7BD-9B0728075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34442"/>
            <a:ext cx="4624191" cy="513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9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0AF02-5E9B-CF41-AD33-7CACE36B4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HOLANDA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D1183E-08EB-0D4B-A747-3F28E338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07" y="1052404"/>
            <a:ext cx="4988856" cy="5032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C3CA4A-7A91-6341-8ADC-E7F55E0F3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710" y="1052404"/>
            <a:ext cx="4557254" cy="499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71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DEA8-A665-D345-BD3A-045E15900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PORTUGAL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5DA0E-984A-9D46-BF03-528EC6096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166855"/>
            <a:ext cx="5537200" cy="5092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E66DC0-E197-C644-950E-7ECEC0FBE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250" y="1166855"/>
            <a:ext cx="468255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28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5D15B-E113-024A-BB5A-CAC62335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PERÚ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0DEFE3-8CE2-1A48-A7AC-E7543E1F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54" y="1250950"/>
            <a:ext cx="5791200" cy="435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F64314-AD98-414D-A72C-2D6BE9BFD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254" y="1250950"/>
            <a:ext cx="5020189" cy="544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34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2D89D-2552-654C-96F3-6F6058D92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SERBIA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48DC65-207C-1F4A-9AB8-D933C1E71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28" y="1302952"/>
            <a:ext cx="5499100" cy="4622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5831C5-B282-834C-9A08-4756DF99C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59840"/>
            <a:ext cx="5237278" cy="562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74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253D0-8A42-6C47-A68D-436DECC9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ESLOVENIA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115A9-1EF2-3A47-999D-E9F4E3DEA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039169"/>
            <a:ext cx="5740400" cy="5397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069E41-CA33-134F-AF1E-5398D0AB5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569" y="1039169"/>
            <a:ext cx="4925786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17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33429-A2E5-7048-8869-69DFC0A87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SUDÁFRICA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6D6AA-F197-DE42-AE0D-5BA7C1F85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324232"/>
            <a:ext cx="5702300" cy="487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EB4569-1991-6448-8D3F-3ACBCC1DB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081216"/>
            <a:ext cx="5025081" cy="546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8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4F10-0A98-5F44-8F05-931E523B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BULGARIA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5195E-33DA-2E42-9548-3A5F6D720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77" y="1253868"/>
            <a:ext cx="5575300" cy="4597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661885-524A-CD48-9AB1-CF36D5899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635" y="1037279"/>
            <a:ext cx="4773159" cy="503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10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4F10-0A98-5F44-8F05-931E523B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HUNGRÍA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F0158-091E-2F4C-ACCC-00839F19F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110753"/>
            <a:ext cx="5511800" cy="4889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708EE7-80AA-0B47-A1D0-C7FACB4B4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666" y="1110753"/>
            <a:ext cx="4696912" cy="512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57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4F10-0A98-5F44-8F05-931E523B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ISRAEL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4FCD86-B5EB-CE4E-BC1C-E8E654B00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110753"/>
            <a:ext cx="5537200" cy="5397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631F16-AA50-1048-ACDE-577D3BDD5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162" y="1110753"/>
            <a:ext cx="4966015" cy="543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54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4F10-0A98-5F44-8F05-931E523B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POLONIA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EE133-CD13-1D40-95D3-A1B88B9B3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130300"/>
            <a:ext cx="5499100" cy="459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371E4D-20D6-334C-A0AC-AE19D1F52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564" y="1130300"/>
            <a:ext cx="4865008" cy="538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28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4F10-0A98-5F44-8F05-931E523B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ESLOVAQUIA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851DE9-495C-C643-9A92-DC4A99406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85" y="1251465"/>
            <a:ext cx="5499100" cy="4775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190410-949A-BC47-8A00-E92F15A19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011" y="1171833"/>
            <a:ext cx="4727244" cy="52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54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A918D-A193-134B-BEEE-C04323B3B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BÉLGICA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39F707-7A6C-B242-9266-42A366990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62" y="1130300"/>
            <a:ext cx="5461000" cy="4597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5638C9-1049-9443-87CA-7E49013D6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340" y="1035254"/>
            <a:ext cx="4889500" cy="512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0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A918D-A193-134B-BEEE-C04323B3B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REPÚBLICA CHECA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3116E0-D39C-9A43-BCD0-61EB9B2F8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25" y="1147290"/>
            <a:ext cx="5444169" cy="5265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1872F0-89F2-1A4A-8DA0-47C128A55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47290"/>
            <a:ext cx="4980242" cy="519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96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A918D-A193-134B-BEEE-C04323B3B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FRANCIA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8B15E1-29E8-BA48-BA13-7A5309374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85" y="1193800"/>
            <a:ext cx="5245100" cy="447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B112A4-6D43-164C-BEB8-7A367BE54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717" y="1095537"/>
            <a:ext cx="4587308" cy="503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43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17</Words>
  <Application>Microsoft Macintosh PowerPoint</Application>
  <PresentationFormat>Widescreen</PresentationFormat>
  <Paragraphs>16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AUSTRIA</vt:lpstr>
      <vt:lpstr>BULGARIA</vt:lpstr>
      <vt:lpstr>HUNGRÍA</vt:lpstr>
      <vt:lpstr>ISRAEL</vt:lpstr>
      <vt:lpstr>POLONIA</vt:lpstr>
      <vt:lpstr>ESLOVAQUIA</vt:lpstr>
      <vt:lpstr>BÉLGICA</vt:lpstr>
      <vt:lpstr>REPÚBLICA CHECA</vt:lpstr>
      <vt:lpstr>FRANCIA</vt:lpstr>
      <vt:lpstr>ITALIA</vt:lpstr>
      <vt:lpstr>HOLANDA</vt:lpstr>
      <vt:lpstr>PORTUGAL</vt:lpstr>
      <vt:lpstr>PERÚ</vt:lpstr>
      <vt:lpstr>SERBIA</vt:lpstr>
      <vt:lpstr>ESLOVENIA</vt:lpstr>
      <vt:lpstr>SUDÁFRICA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AUSTRIA</dc:title>
  <dc:creator>Ernesto Laval</dc:creator>
  <cp:lastModifiedBy>Ernesto Laval</cp:lastModifiedBy>
  <cp:revision>1</cp:revision>
  <dcterms:created xsi:type="dcterms:W3CDTF">2021-08-08T14:00:19Z</dcterms:created>
  <dcterms:modified xsi:type="dcterms:W3CDTF">2021-08-08T18:33:30Z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ac68920-e5e7-41e4-8a2e-9f605086524d_Enabled">
    <vt:lpwstr>true</vt:lpwstr>
  </property>
  <property fmtid="{D5CDD505-2E9C-101B-9397-08002B2CF9AE}" pid="3" name="MSIP_Label_fac68920-e5e7-41e4-8a2e-9f605086524d_SetDate">
    <vt:lpwstr>2021-08-08T14:00:19Z</vt:lpwstr>
  </property>
  <property fmtid="{D5CDD505-2E9C-101B-9397-08002B2CF9AE}" pid="4" name="MSIP_Label_fac68920-e5e7-41e4-8a2e-9f605086524d_Method">
    <vt:lpwstr>Standard</vt:lpwstr>
  </property>
  <property fmtid="{D5CDD505-2E9C-101B-9397-08002B2CF9AE}" pid="5" name="MSIP_Label_fac68920-e5e7-41e4-8a2e-9f605086524d_Name">
    <vt:lpwstr>fac68920-e5e7-41e4-8a2e-9f605086524d</vt:lpwstr>
  </property>
  <property fmtid="{D5CDD505-2E9C-101B-9397-08002B2CF9AE}" pid="6" name="MSIP_Label_fac68920-e5e7-41e4-8a2e-9f605086524d_SiteId">
    <vt:lpwstr>60970fd0-5dce-4e4b-9327-402ea26b7ea2</vt:lpwstr>
  </property>
  <property fmtid="{D5CDD505-2E9C-101B-9397-08002B2CF9AE}" pid="7" name="MSIP_Label_fac68920-e5e7-41e4-8a2e-9f605086524d_ActionId">
    <vt:lpwstr>f2a391b5-a8c6-41f0-8b49-047688c863c7</vt:lpwstr>
  </property>
  <property fmtid="{D5CDD505-2E9C-101B-9397-08002B2CF9AE}" pid="8" name="MSIP_Label_fac68920-e5e7-41e4-8a2e-9f605086524d_ContentBits">
    <vt:lpwstr>0</vt:lpwstr>
  </property>
</Properties>
</file>